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RoxboroughCF" charset="1" panose="00000500000000000000"/>
      <p:regular r:id="rId7"/>
    </p:embeddedFont>
    <p:embeddedFont>
      <p:font typeface="Brittany" charset="1" panose="00000000000000000000"/>
      <p:regular r:id="rId8"/>
    </p:embeddedFont>
    <p:embeddedFont>
      <p:font typeface="Montserra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jpe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6" t="-9584" r="-161194" b="-993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70094" y="31311428"/>
            <a:ext cx="9237601" cy="8475499"/>
          </a:xfrm>
          <a:custGeom>
            <a:avLst/>
            <a:gdLst/>
            <a:ahLst/>
            <a:cxnLst/>
            <a:rect r="r" b="b" t="t" l="l"/>
            <a:pathLst>
              <a:path h="8475499" w="9237601">
                <a:moveTo>
                  <a:pt x="0" y="0"/>
                </a:moveTo>
                <a:lnTo>
                  <a:pt x="9237601" y="0"/>
                </a:lnTo>
                <a:lnTo>
                  <a:pt x="9237601" y="8475499"/>
                </a:lnTo>
                <a:lnTo>
                  <a:pt x="0" y="84754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40843">
            <a:off x="14522598" y="7889660"/>
            <a:ext cx="20586229" cy="20989324"/>
          </a:xfrm>
          <a:custGeom>
            <a:avLst/>
            <a:gdLst/>
            <a:ahLst/>
            <a:cxnLst/>
            <a:rect r="r" b="b" t="t" l="l"/>
            <a:pathLst>
              <a:path h="20989324" w="20586229">
                <a:moveTo>
                  <a:pt x="0" y="0"/>
                </a:moveTo>
                <a:lnTo>
                  <a:pt x="20586229" y="0"/>
                </a:lnTo>
                <a:lnTo>
                  <a:pt x="20586229" y="20989325"/>
                </a:lnTo>
                <a:lnTo>
                  <a:pt x="0" y="209893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9864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3139">
            <a:off x="-10214461" y="19475146"/>
            <a:ext cx="15564984" cy="5720007"/>
          </a:xfrm>
          <a:custGeom>
            <a:avLst/>
            <a:gdLst/>
            <a:ahLst/>
            <a:cxnLst/>
            <a:rect r="r" b="b" t="t" l="l"/>
            <a:pathLst>
              <a:path h="5720007" w="15564984">
                <a:moveTo>
                  <a:pt x="0" y="0"/>
                </a:moveTo>
                <a:lnTo>
                  <a:pt x="15564983" y="0"/>
                </a:lnTo>
                <a:lnTo>
                  <a:pt x="15564983" y="5720007"/>
                </a:lnTo>
                <a:lnTo>
                  <a:pt x="0" y="57200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87759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34601">
            <a:off x="3622316" y="6255807"/>
            <a:ext cx="12279268" cy="14355084"/>
          </a:xfrm>
          <a:custGeom>
            <a:avLst/>
            <a:gdLst/>
            <a:ahLst/>
            <a:cxnLst/>
            <a:rect r="r" b="b" t="t" l="l"/>
            <a:pathLst>
              <a:path h="14355084" w="12279268">
                <a:moveTo>
                  <a:pt x="0" y="0"/>
                </a:moveTo>
                <a:lnTo>
                  <a:pt x="12279268" y="0"/>
                </a:lnTo>
                <a:lnTo>
                  <a:pt x="12279268" y="14355083"/>
                </a:lnTo>
                <a:lnTo>
                  <a:pt x="0" y="143550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3794" r="-170501" b="-35133"/>
            </a:stretch>
          </a:blipFill>
        </p:spPr>
      </p:sp>
      <p:grpSp>
        <p:nvGrpSpPr>
          <p:cNvPr name="Group 7" id="7"/>
          <p:cNvGrpSpPr/>
          <p:nvPr/>
        </p:nvGrpSpPr>
        <p:grpSpPr>
          <a:xfrm rot="-634601">
            <a:off x="4429427" y="7190306"/>
            <a:ext cx="10324239" cy="11085990"/>
            <a:chOff x="0" y="0"/>
            <a:chExt cx="669991" cy="7194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69991" cy="719425"/>
            </a:xfrm>
            <a:custGeom>
              <a:avLst/>
              <a:gdLst/>
              <a:ahLst/>
              <a:cxnLst/>
              <a:rect r="r" b="b" t="t" l="l"/>
              <a:pathLst>
                <a:path h="719425" w="669991">
                  <a:moveTo>
                    <a:pt x="0" y="0"/>
                  </a:moveTo>
                  <a:lnTo>
                    <a:pt x="669991" y="0"/>
                  </a:lnTo>
                  <a:lnTo>
                    <a:pt x="669991" y="719425"/>
                  </a:lnTo>
                  <a:lnTo>
                    <a:pt x="0" y="719425"/>
                  </a:lnTo>
                  <a:close/>
                </a:path>
              </a:pathLst>
            </a:custGeom>
            <a:blipFill>
              <a:blip r:embed="rId8"/>
              <a:stretch>
                <a:fillRect l="-30584" t="0" r="-30584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6402654" y="2366996"/>
            <a:ext cx="15564984" cy="5610519"/>
          </a:xfrm>
          <a:custGeom>
            <a:avLst/>
            <a:gdLst/>
            <a:ahLst/>
            <a:cxnLst/>
            <a:rect r="r" b="b" t="t" l="l"/>
            <a:pathLst>
              <a:path h="5610519" w="15564984">
                <a:moveTo>
                  <a:pt x="0" y="0"/>
                </a:moveTo>
                <a:lnTo>
                  <a:pt x="15564983" y="0"/>
                </a:lnTo>
                <a:lnTo>
                  <a:pt x="15564983" y="5610519"/>
                </a:lnTo>
                <a:lnTo>
                  <a:pt x="0" y="56105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9142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3139">
            <a:off x="19964186" y="28308746"/>
            <a:ext cx="15564984" cy="10739839"/>
          </a:xfrm>
          <a:custGeom>
            <a:avLst/>
            <a:gdLst/>
            <a:ahLst/>
            <a:cxnLst/>
            <a:rect r="r" b="b" t="t" l="l"/>
            <a:pathLst>
              <a:path h="10739839" w="15564984">
                <a:moveTo>
                  <a:pt x="0" y="0"/>
                </a:moveTo>
                <a:lnTo>
                  <a:pt x="15564984" y="0"/>
                </a:lnTo>
                <a:lnTo>
                  <a:pt x="15564984" y="10739838"/>
                </a:lnTo>
                <a:lnTo>
                  <a:pt x="0" y="107398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580211">
            <a:off x="18252292" y="2509182"/>
            <a:ext cx="1974186" cy="3324946"/>
          </a:xfrm>
          <a:custGeom>
            <a:avLst/>
            <a:gdLst/>
            <a:ahLst/>
            <a:cxnLst/>
            <a:rect r="r" b="b" t="t" l="l"/>
            <a:pathLst>
              <a:path h="3324946" w="1974186">
                <a:moveTo>
                  <a:pt x="0" y="0"/>
                </a:moveTo>
                <a:lnTo>
                  <a:pt x="1974186" y="0"/>
                </a:lnTo>
                <a:lnTo>
                  <a:pt x="1974186" y="3324946"/>
                </a:lnTo>
                <a:lnTo>
                  <a:pt x="0" y="33249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9625875" y="0"/>
            <a:ext cx="10379676" cy="10280158"/>
          </a:xfrm>
          <a:custGeom>
            <a:avLst/>
            <a:gdLst/>
            <a:ahLst/>
            <a:cxnLst/>
            <a:rect r="r" b="b" t="t" l="l"/>
            <a:pathLst>
              <a:path h="10280158" w="10379676">
                <a:moveTo>
                  <a:pt x="0" y="0"/>
                </a:moveTo>
                <a:lnTo>
                  <a:pt x="10379676" y="0"/>
                </a:lnTo>
                <a:lnTo>
                  <a:pt x="10379676" y="10280158"/>
                </a:lnTo>
                <a:lnTo>
                  <a:pt x="0" y="102801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5417763" y="24310277"/>
            <a:ext cx="10379676" cy="10280158"/>
          </a:xfrm>
          <a:custGeom>
            <a:avLst/>
            <a:gdLst/>
            <a:ahLst/>
            <a:cxnLst/>
            <a:rect r="r" b="b" t="t" l="l"/>
            <a:pathLst>
              <a:path h="10280158" w="10379676">
                <a:moveTo>
                  <a:pt x="0" y="0"/>
                </a:moveTo>
                <a:lnTo>
                  <a:pt x="10379676" y="0"/>
                </a:lnTo>
                <a:lnTo>
                  <a:pt x="10379676" y="10280158"/>
                </a:lnTo>
                <a:lnTo>
                  <a:pt x="0" y="102801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2963782" y="28144398"/>
            <a:ext cx="10379676" cy="10280158"/>
          </a:xfrm>
          <a:custGeom>
            <a:avLst/>
            <a:gdLst/>
            <a:ahLst/>
            <a:cxnLst/>
            <a:rect r="r" b="b" t="t" l="l"/>
            <a:pathLst>
              <a:path h="10280158" w="10379676">
                <a:moveTo>
                  <a:pt x="0" y="0"/>
                </a:moveTo>
                <a:lnTo>
                  <a:pt x="10379675" y="0"/>
                </a:lnTo>
                <a:lnTo>
                  <a:pt x="10379675" y="10280158"/>
                </a:lnTo>
                <a:lnTo>
                  <a:pt x="0" y="102801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73139">
            <a:off x="-8829319" y="-6875701"/>
            <a:ext cx="15564984" cy="10739839"/>
          </a:xfrm>
          <a:custGeom>
            <a:avLst/>
            <a:gdLst/>
            <a:ahLst/>
            <a:cxnLst/>
            <a:rect r="r" b="b" t="t" l="l"/>
            <a:pathLst>
              <a:path h="10739839" w="15564984">
                <a:moveTo>
                  <a:pt x="0" y="0"/>
                </a:moveTo>
                <a:lnTo>
                  <a:pt x="15564984" y="0"/>
                </a:lnTo>
                <a:lnTo>
                  <a:pt x="15564984" y="10739839"/>
                </a:lnTo>
                <a:lnTo>
                  <a:pt x="0" y="107398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986704">
            <a:off x="16612144" y="9919379"/>
            <a:ext cx="3086632" cy="3141316"/>
          </a:xfrm>
          <a:custGeom>
            <a:avLst/>
            <a:gdLst/>
            <a:ahLst/>
            <a:cxnLst/>
            <a:rect r="r" b="b" t="t" l="l"/>
            <a:pathLst>
              <a:path h="3141316" w="3086632">
                <a:moveTo>
                  <a:pt x="0" y="0"/>
                </a:moveTo>
                <a:lnTo>
                  <a:pt x="3086631" y="0"/>
                </a:lnTo>
                <a:lnTo>
                  <a:pt x="3086631" y="3141316"/>
                </a:lnTo>
                <a:lnTo>
                  <a:pt x="0" y="314131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986704">
            <a:off x="20790624" y="11370440"/>
            <a:ext cx="1319502" cy="1342879"/>
          </a:xfrm>
          <a:custGeom>
            <a:avLst/>
            <a:gdLst/>
            <a:ahLst/>
            <a:cxnLst/>
            <a:rect r="r" b="b" t="t" l="l"/>
            <a:pathLst>
              <a:path h="1342879" w="1319502">
                <a:moveTo>
                  <a:pt x="0" y="0"/>
                </a:moveTo>
                <a:lnTo>
                  <a:pt x="1319502" y="0"/>
                </a:lnTo>
                <a:lnTo>
                  <a:pt x="1319502" y="1342880"/>
                </a:lnTo>
                <a:lnTo>
                  <a:pt x="0" y="13428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986704">
            <a:off x="18869352" y="15161962"/>
            <a:ext cx="1319502" cy="1342879"/>
          </a:xfrm>
          <a:custGeom>
            <a:avLst/>
            <a:gdLst/>
            <a:ahLst/>
            <a:cxnLst/>
            <a:rect r="r" b="b" t="t" l="l"/>
            <a:pathLst>
              <a:path h="1342879" w="1319502">
                <a:moveTo>
                  <a:pt x="0" y="0"/>
                </a:moveTo>
                <a:lnTo>
                  <a:pt x="1319503" y="0"/>
                </a:lnTo>
                <a:lnTo>
                  <a:pt x="1319503" y="1342879"/>
                </a:lnTo>
                <a:lnTo>
                  <a:pt x="0" y="13428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986704">
            <a:off x="2790691" y="3962910"/>
            <a:ext cx="3086632" cy="3141316"/>
          </a:xfrm>
          <a:custGeom>
            <a:avLst/>
            <a:gdLst/>
            <a:ahLst/>
            <a:cxnLst/>
            <a:rect r="r" b="b" t="t" l="l"/>
            <a:pathLst>
              <a:path h="3141316" w="3086632">
                <a:moveTo>
                  <a:pt x="0" y="0"/>
                </a:moveTo>
                <a:lnTo>
                  <a:pt x="3086632" y="0"/>
                </a:lnTo>
                <a:lnTo>
                  <a:pt x="3086632" y="3141316"/>
                </a:lnTo>
                <a:lnTo>
                  <a:pt x="0" y="314131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986704">
            <a:off x="7733310" y="2526301"/>
            <a:ext cx="1319502" cy="1342879"/>
          </a:xfrm>
          <a:custGeom>
            <a:avLst/>
            <a:gdLst/>
            <a:ahLst/>
            <a:cxnLst/>
            <a:rect r="r" b="b" t="t" l="l"/>
            <a:pathLst>
              <a:path h="1342879" w="1319502">
                <a:moveTo>
                  <a:pt x="0" y="0"/>
                </a:moveTo>
                <a:lnTo>
                  <a:pt x="1319502" y="0"/>
                </a:lnTo>
                <a:lnTo>
                  <a:pt x="1319502" y="1342879"/>
                </a:lnTo>
                <a:lnTo>
                  <a:pt x="0" y="13428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986704">
            <a:off x="4220616" y="1429131"/>
            <a:ext cx="659751" cy="671440"/>
          </a:xfrm>
          <a:custGeom>
            <a:avLst/>
            <a:gdLst/>
            <a:ahLst/>
            <a:cxnLst/>
            <a:rect r="r" b="b" t="t" l="l"/>
            <a:pathLst>
              <a:path h="671440" w="659751">
                <a:moveTo>
                  <a:pt x="0" y="0"/>
                </a:moveTo>
                <a:lnTo>
                  <a:pt x="659751" y="0"/>
                </a:lnTo>
                <a:lnTo>
                  <a:pt x="659751" y="671439"/>
                </a:lnTo>
                <a:lnTo>
                  <a:pt x="0" y="6714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986704">
            <a:off x="7240342" y="4847006"/>
            <a:ext cx="659751" cy="671440"/>
          </a:xfrm>
          <a:custGeom>
            <a:avLst/>
            <a:gdLst/>
            <a:ahLst/>
            <a:cxnLst/>
            <a:rect r="r" b="b" t="t" l="l"/>
            <a:pathLst>
              <a:path h="671440" w="659751">
                <a:moveTo>
                  <a:pt x="0" y="0"/>
                </a:moveTo>
                <a:lnTo>
                  <a:pt x="659751" y="0"/>
                </a:lnTo>
                <a:lnTo>
                  <a:pt x="659751" y="671440"/>
                </a:lnTo>
                <a:lnTo>
                  <a:pt x="0" y="67144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986704">
            <a:off x="1150876" y="5092187"/>
            <a:ext cx="659751" cy="671440"/>
          </a:xfrm>
          <a:custGeom>
            <a:avLst/>
            <a:gdLst/>
            <a:ahLst/>
            <a:cxnLst/>
            <a:rect r="r" b="b" t="t" l="l"/>
            <a:pathLst>
              <a:path h="671440" w="659751">
                <a:moveTo>
                  <a:pt x="0" y="0"/>
                </a:moveTo>
                <a:lnTo>
                  <a:pt x="659751" y="0"/>
                </a:lnTo>
                <a:lnTo>
                  <a:pt x="659751" y="671439"/>
                </a:lnTo>
                <a:lnTo>
                  <a:pt x="0" y="6714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986704">
            <a:off x="20161834" y="17659229"/>
            <a:ext cx="659751" cy="671440"/>
          </a:xfrm>
          <a:custGeom>
            <a:avLst/>
            <a:gdLst/>
            <a:ahLst/>
            <a:cxnLst/>
            <a:rect r="r" b="b" t="t" l="l"/>
            <a:pathLst>
              <a:path h="671440" w="659751">
                <a:moveTo>
                  <a:pt x="0" y="0"/>
                </a:moveTo>
                <a:lnTo>
                  <a:pt x="659751" y="0"/>
                </a:lnTo>
                <a:lnTo>
                  <a:pt x="659751" y="671439"/>
                </a:lnTo>
                <a:lnTo>
                  <a:pt x="0" y="6714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986704">
            <a:off x="1167069" y="17197455"/>
            <a:ext cx="1319502" cy="1342879"/>
          </a:xfrm>
          <a:custGeom>
            <a:avLst/>
            <a:gdLst/>
            <a:ahLst/>
            <a:cxnLst/>
            <a:rect r="r" b="b" t="t" l="l"/>
            <a:pathLst>
              <a:path h="1342879" w="1319502">
                <a:moveTo>
                  <a:pt x="0" y="0"/>
                </a:moveTo>
                <a:lnTo>
                  <a:pt x="1319502" y="0"/>
                </a:lnTo>
                <a:lnTo>
                  <a:pt x="1319502" y="1342879"/>
                </a:lnTo>
                <a:lnTo>
                  <a:pt x="0" y="13428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3907298" y="23549825"/>
            <a:ext cx="19617404" cy="5900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27"/>
              </a:lnSpc>
            </a:pPr>
            <a:r>
              <a:rPr lang="en-US" sz="22601">
                <a:solidFill>
                  <a:srgbClr val="AC8784"/>
                </a:solidFill>
                <a:latin typeface="RoxboroughCF"/>
                <a:ea typeface="RoxboroughCF"/>
                <a:cs typeface="RoxboroughCF"/>
                <a:sym typeface="RoxboroughCF"/>
              </a:rPr>
              <a:t>BIRTHDAY</a:t>
            </a:r>
          </a:p>
          <a:p>
            <a:pPr algn="ctr">
              <a:lnSpc>
                <a:spcPts val="22827"/>
              </a:lnSpc>
            </a:pPr>
            <a:r>
              <a:rPr lang="en-US" sz="22601">
                <a:solidFill>
                  <a:srgbClr val="AC8784"/>
                </a:solidFill>
                <a:latin typeface="RoxboroughCF"/>
                <a:ea typeface="RoxboroughCF"/>
                <a:cs typeface="RoxboroughCF"/>
                <a:sym typeface="RoxboroughCF"/>
              </a:rPr>
              <a:t>PARTY</a:t>
            </a:r>
          </a:p>
        </p:txBody>
      </p:sp>
      <p:sp>
        <p:nvSpPr>
          <p:cNvPr name="TextBox 27" id="27"/>
          <p:cNvSpPr txBox="true"/>
          <p:nvPr/>
        </p:nvSpPr>
        <p:spPr>
          <a:xfrm rot="-672713">
            <a:off x="7627149" y="18205470"/>
            <a:ext cx="7368488" cy="1670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64"/>
              </a:lnSpc>
              <a:spcBef>
                <a:spcPct val="0"/>
              </a:spcBef>
            </a:pPr>
            <a:r>
              <a:rPr lang="en-US" sz="9831" spc="943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Olivia's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-874642">
            <a:off x="13544441" y="18821180"/>
            <a:ext cx="3086632" cy="3141316"/>
          </a:xfrm>
          <a:custGeom>
            <a:avLst/>
            <a:gdLst/>
            <a:ahLst/>
            <a:cxnLst/>
            <a:rect r="r" b="b" t="t" l="l"/>
            <a:pathLst>
              <a:path h="3141316" w="3086632">
                <a:moveTo>
                  <a:pt x="0" y="0"/>
                </a:moveTo>
                <a:lnTo>
                  <a:pt x="3086632" y="0"/>
                </a:lnTo>
                <a:lnTo>
                  <a:pt x="3086632" y="3141316"/>
                </a:lnTo>
                <a:lnTo>
                  <a:pt x="0" y="314131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986704">
            <a:off x="19967781" y="27948171"/>
            <a:ext cx="1319502" cy="1342879"/>
          </a:xfrm>
          <a:custGeom>
            <a:avLst/>
            <a:gdLst/>
            <a:ahLst/>
            <a:cxnLst/>
            <a:rect r="r" b="b" t="t" l="l"/>
            <a:pathLst>
              <a:path h="1342879" w="1319502">
                <a:moveTo>
                  <a:pt x="0" y="0"/>
                </a:moveTo>
                <a:lnTo>
                  <a:pt x="1319502" y="0"/>
                </a:lnTo>
                <a:lnTo>
                  <a:pt x="1319502" y="1342879"/>
                </a:lnTo>
                <a:lnTo>
                  <a:pt x="0" y="13428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986704">
            <a:off x="21811063" y="25544211"/>
            <a:ext cx="659751" cy="671440"/>
          </a:xfrm>
          <a:custGeom>
            <a:avLst/>
            <a:gdLst/>
            <a:ahLst/>
            <a:cxnLst/>
            <a:rect r="r" b="b" t="t" l="l"/>
            <a:pathLst>
              <a:path h="671440" w="659751">
                <a:moveTo>
                  <a:pt x="0" y="0"/>
                </a:moveTo>
                <a:lnTo>
                  <a:pt x="659751" y="0"/>
                </a:lnTo>
                <a:lnTo>
                  <a:pt x="659751" y="671439"/>
                </a:lnTo>
                <a:lnTo>
                  <a:pt x="0" y="6714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986704">
            <a:off x="22222484" y="31068721"/>
            <a:ext cx="659751" cy="671440"/>
          </a:xfrm>
          <a:custGeom>
            <a:avLst/>
            <a:gdLst/>
            <a:ahLst/>
            <a:cxnLst/>
            <a:rect r="r" b="b" t="t" l="l"/>
            <a:pathLst>
              <a:path h="671440" w="659751">
                <a:moveTo>
                  <a:pt x="0" y="0"/>
                </a:moveTo>
                <a:lnTo>
                  <a:pt x="659751" y="0"/>
                </a:lnTo>
                <a:lnTo>
                  <a:pt x="659751" y="671440"/>
                </a:lnTo>
                <a:lnTo>
                  <a:pt x="0" y="67144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7902897" y="30022371"/>
            <a:ext cx="11626207" cy="831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54"/>
              </a:lnSpc>
            </a:pPr>
            <a:r>
              <a:rPr lang="en-US" sz="6254" spc="181">
                <a:solidFill>
                  <a:srgbClr val="8A6957"/>
                </a:solidFill>
                <a:latin typeface="Montserrat"/>
                <a:ea typeface="Montserrat"/>
                <a:cs typeface="Montserrat"/>
                <a:sym typeface="Montserrat"/>
              </a:rPr>
              <a:t>ON JUNE 19TH  AT 2PM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626063" y="2970860"/>
            <a:ext cx="14179875" cy="1102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42"/>
              </a:lnSpc>
            </a:pPr>
            <a:r>
              <a:rPr lang="en-US" sz="6458" spc="620">
                <a:solidFill>
                  <a:srgbClr val="8A6957"/>
                </a:solidFill>
                <a:latin typeface="Montserrat"/>
                <a:ea typeface="Montserrat"/>
                <a:cs typeface="Montserrat"/>
                <a:sym typeface="Montserrat"/>
              </a:rPr>
              <a:t>WELCOME 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DAGyv_kUh_c</dc:identifier>
  <dcterms:modified xsi:type="dcterms:W3CDTF">2011-08-01T06:04:30Z</dcterms:modified>
  <cp:revision>1</cp:revision>
  <dc:title>Pastel Watercolor Baby Birthday Party Invitation (30 x 40 in)</dc:title>
</cp:coreProperties>
</file>